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6"/>
  </p:notesMasterIdLst>
  <p:sldIdLst>
    <p:sldId id="256" r:id="rId2"/>
    <p:sldId id="34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52" r:id="rId50"/>
    <p:sldId id="353" r:id="rId51"/>
    <p:sldId id="354" r:id="rId52"/>
    <p:sldId id="355" r:id="rId53"/>
    <p:sldId id="345" r:id="rId54"/>
    <p:sldId id="346" r:id="rId55"/>
    <p:sldId id="347" r:id="rId56"/>
    <p:sldId id="348" r:id="rId57"/>
    <p:sldId id="328" r:id="rId58"/>
    <p:sldId id="329" r:id="rId59"/>
    <p:sldId id="334" r:id="rId60"/>
    <p:sldId id="331" r:id="rId61"/>
    <p:sldId id="335" r:id="rId62"/>
    <p:sldId id="333" r:id="rId63"/>
    <p:sldId id="356" r:id="rId64"/>
    <p:sldId id="351" r:id="rId65"/>
  </p:sldIdLst>
  <p:sldSz cx="7559675" cy="532765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Marvel" pitchFamily="2" charset="0"/>
      <p:regular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835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0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09/07/2020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19"/>
            <a:ext cx="5018701" cy="3170100"/>
            <a:chOff x="2149311" y="3497513"/>
            <a:chExt cx="3321303" cy="23181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231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UITKOMSTEN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1" y="1809759"/>
            <a:ext cx="2690434" cy="1631216"/>
            <a:chOff x="2149311" y="3564510"/>
            <a:chExt cx="2549329" cy="1770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530734" cy="177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0" dirty="0">
                  <a:solidFill>
                    <a:schemeClr val="bg1"/>
                  </a:solidFill>
                  <a:latin typeface="Marvel" pitchFamily="2" charset="0"/>
                </a:rPr>
                <a:t>METEN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1BC4CF-B685-B043-85A0-DF0E184F9DBF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3888E-9B06-8046-A2BE-6123694EE11E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5F3B9E-B896-7547-8FF3-C77E69DFE116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Feature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9B8A6F0-B0C1-B44D-8BDC-B0141804ACD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3E67A30-883E-9442-9A67-BA9E2F50D834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49994304-6B00-2042-95C8-4ADD13CF470B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4105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255435"/>
            <a:ext cx="33053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Nederlandse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trainingsorganisatie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met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missie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van professionals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geweldige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Scrum facilitators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helpen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maken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Scrum Facilitator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kan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Scrum Master, Product Owner, developer of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leider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zijn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Geweldige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Scrum Facilitators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begrijpen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Scrum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waarden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principes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gebruiken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Scrum op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effectieve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wijze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implementeren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met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hun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teams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organisaties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 is partner van </a:t>
            </a:r>
            <a:r>
              <a:rPr lang="en-GB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Onze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trainingen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zijn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geaccrediteerd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altijd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up-to-date,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leuk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maximaal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interactief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EN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altijd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gefaciliteerd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door twee trainers,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zodat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je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leerdoelen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maximaal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bereikt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worden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Onze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trainers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zijn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doorwinterde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experts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Scrum.org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b="1" dirty="0" err="1">
                <a:solidFill>
                  <a:schemeClr val="bg1"/>
                </a:solidFill>
                <a:latin typeface="Ubuntu Light" panose="020B0304030602030204" pitchFamily="34" charset="0"/>
              </a:rPr>
              <a:t>gecertificeerde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 Professional Scrum Trainers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met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flinke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praktijkervaring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in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verschillende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contexten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Dit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spel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is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gebaseerd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op het Evidence-Based Management (EBM) framework van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Scrum.org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. EBM is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empirisch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framework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waarmee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organisaties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kunnen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meten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wat de (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ogenschijnlijke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)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Productwaarde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is,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zowel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als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hoe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effectief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Product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ontwikkeld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geleverd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wordt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. De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metingen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kunnen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worden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geïnspecteerd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om de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Productwaarde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helpen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maximaliseren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manier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van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werken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" panose="020B0504030602030204" pitchFamily="34" charset="0"/>
              </a:rPr>
              <a:t>verbeteren</a:t>
            </a:r>
            <a:r>
              <a:rPr lang="en-GB" sz="9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endParaRPr lang="en-NL" sz="9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De Scrum Facilitator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legt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vier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Key Value Areas (KVAs) op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rij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op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grond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(Current Value, Time to Market, Ability to Innovate and Unrealized Value). Licht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elke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kort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toe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aan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deelnemers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Vorm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twee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Geef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groene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'Key Value Measures'-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kaarten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andere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overgebleven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paarse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Stap 1: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Nodig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uit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de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bespreken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bij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juiste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plaatsen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Stap 2: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Nodig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beide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uit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hun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resultaat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bespreken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eventueel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aan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passen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Zorg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voor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dat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kaarten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goed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liggen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voor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je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verder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gaat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Stap 3: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Nodig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deelnemers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uit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individueel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bekijken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één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kiezen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die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voor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hen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uit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springt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Hier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mogen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deelnemers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ook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eigen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verzinnen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Stap 4: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Nodig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deelnemers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uit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om in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van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vier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verder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gaan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Elke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deelnemer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vertelt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waarom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kiezen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werkt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binnen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het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groepje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samen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hoe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deze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toe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passen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Wanneer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zelf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verzonnen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zijn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let dan extra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goed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op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dat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dit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schijnwaarde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meet,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bespreek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eventuele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valkuilen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).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Leer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meer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 over Evidence-Based Management (EBM) op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Het Measuring Outcome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spel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 (v1.0.1) is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gelicenseerd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onder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 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>
                    <a:lumMod val="75000"/>
                  </a:schemeClr>
                </a:solidFill>
                <a:latin typeface="Ubuntu Light" panose="020B0304030602030204" pitchFamily="34" charset="0"/>
              </a:rPr>
              <a:t>Door Scrum Facilitators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EE125-EFCC-F14F-8498-A6CD8EEF0F59}"/>
              </a:ext>
            </a:extLst>
          </p:cNvPr>
          <p:cNvSpPr txBox="1"/>
          <p:nvPr/>
        </p:nvSpPr>
        <p:spPr>
          <a:xfrm>
            <a:off x="104200" y="161565"/>
            <a:ext cx="3572360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700" b="1" dirty="0">
                <a:latin typeface="Marvel" pitchFamily="2" charset="0"/>
              </a:rPr>
              <a:t>FACILITEER HET SPEL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Trends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835527"/>
            <a:ext cx="5792732" cy="1656596"/>
            <a:chOff x="883470" y="2110622"/>
            <a:chExt cx="5792732" cy="1656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2110622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076797" y="3029919"/>
            <a:ext cx="3482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Reveals the value that the product delivers to customers, today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358653" y="2983424"/>
            <a:ext cx="4918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Expresses the organization’s ability to quickly deliver new capabilities, services, or products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Code Branches / Time Spent Merging Branched Code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848217"/>
            <a:ext cx="69002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Meet geen Output; Meet de Uitkomst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463496"/>
            <a:ext cx="6900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b="1" dirty="0">
                <a:latin typeface="Ubuntu" panose="020B0504030602030204" pitchFamily="34" charset="0"/>
              </a:rPr>
              <a:t>Het gaat niet om de metingen, maar om de inzichten</a:t>
            </a: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5000" dirty="0">
                <a:latin typeface="Ubuntu" panose="020B0504030602030204" pitchFamily="34" charset="0"/>
              </a:rPr>
              <a:t>Leer meer over</a:t>
            </a:r>
            <a:endParaRPr lang="en-NL" sz="5000" b="1" dirty="0">
              <a:latin typeface="Ubuntu" panose="020B0504030602030204" pitchFamily="34" charset="0"/>
            </a:endParaRPr>
          </a:p>
          <a:p>
            <a:pPr algn="ctr"/>
            <a:r>
              <a:rPr lang="en-NL" sz="5000" b="1" dirty="0">
                <a:latin typeface="Ubuntu" panose="020B0504030602030204" pitchFamily="34" charset="0"/>
              </a:rPr>
              <a:t>Evidence Based Management </a:t>
            </a:r>
            <a:r>
              <a:rPr lang="en-NL" sz="5000" dirty="0">
                <a:latin typeface="Ubuntu" panose="020B0504030602030204" pitchFamily="34" charset="0"/>
              </a:rPr>
              <a:t>op</a:t>
            </a:r>
          </a:p>
          <a:p>
            <a:pPr algn="ctr"/>
            <a:r>
              <a:rPr lang="en-NL" sz="5000" dirty="0">
                <a:latin typeface="Ubuntu" panose="020B050403060203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433485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suggested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guide, http://scrum.org/EBM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75A12-8D57-1D4E-AB48-B43CCF0C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" y="3468669"/>
            <a:ext cx="3541363" cy="161998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D4AB1-FB9F-6540-BB0C-BCEA676A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1" y="652043"/>
            <a:ext cx="3467866" cy="27386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E0C25F-91C9-5D48-B2A3-7EEADD78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34" y="652043"/>
            <a:ext cx="3669659" cy="324818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0B376-714B-B14D-8396-DA0BFF86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351" y="3943357"/>
            <a:ext cx="3628531" cy="8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6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394567" y="1487920"/>
            <a:ext cx="8604506" cy="2181674"/>
            <a:chOff x="394567" y="1604155"/>
            <a:chExt cx="8604506" cy="21816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394567" y="1604155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2228533" y="2396953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931029" y="3385719"/>
              <a:ext cx="3697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Expresses the ability of a product development organization to </a:t>
              </a:r>
            </a:p>
            <a:p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deliver new capabilities that might better meet customer needs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69862" y="2992265"/>
            <a:ext cx="462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Suggests the potential future value that could be realized </a:t>
            </a: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if the organization could perfectly meet the needs of all potential customers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634</Words>
  <Application>Microsoft Macintosh PowerPoint</Application>
  <PresentationFormat>Custom</PresentationFormat>
  <Paragraphs>79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Ubuntu</vt:lpstr>
      <vt:lpstr>Calibri Light</vt:lpstr>
      <vt:lpstr>Ubuntu Light</vt:lpstr>
      <vt:lpstr>Calibri</vt:lpstr>
      <vt:lpstr>Marvel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Sjoerd Kranendonk (Prowareness We On)</cp:lastModifiedBy>
  <cp:revision>232</cp:revision>
  <dcterms:created xsi:type="dcterms:W3CDTF">2020-03-02T18:23:14Z</dcterms:created>
  <dcterms:modified xsi:type="dcterms:W3CDTF">2020-07-09T05:14:12Z</dcterms:modified>
</cp:coreProperties>
</file>